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73" r:id="rId2"/>
    <p:sldMasterId id="2147483686" r:id="rId3"/>
    <p:sldMasterId id="2147483699" r:id="rId4"/>
    <p:sldMasterId id="2147483876" r:id="rId5"/>
  </p:sldMasterIdLst>
  <p:notesMasterIdLst>
    <p:notesMasterId r:id="rId16"/>
  </p:notesMasterIdLst>
  <p:sldIdLst>
    <p:sldId id="279" r:id="rId6"/>
    <p:sldId id="268" r:id="rId7"/>
    <p:sldId id="260" r:id="rId8"/>
    <p:sldId id="278" r:id="rId9"/>
    <p:sldId id="280" r:id="rId10"/>
    <p:sldId id="281" r:id="rId11"/>
    <p:sldId id="265" r:id="rId12"/>
    <p:sldId id="282" r:id="rId13"/>
    <p:sldId id="283" r:id="rId14"/>
    <p:sldId id="284" r:id="rId15"/>
  </p:sldIdLst>
  <p:sldSz cx="12192000" cy="6858000"/>
  <p:notesSz cx="6858000" cy="9144000"/>
  <p:embeddedFontLst>
    <p:embeddedFont>
      <p:font typeface="Algerian" panose="04020705040A02060702" pitchFamily="82" charset="0"/>
      <p:regular r:id="rId17"/>
    </p:embeddedFont>
    <p:embeddedFont>
      <p:font typeface="Bookman Old Style" panose="02050604050505020204" pitchFamily="18" charset="0"/>
      <p:regular r:id="rId18"/>
      <p:bold r:id="rId19"/>
      <p:italic r:id="rId20"/>
      <p:boldItalic r:id="rId21"/>
    </p:embeddedFont>
    <p:embeddedFont>
      <p:font typeface="Georgia" panose="02040502050405020303" pitchFamily="18" charset="0"/>
      <p:regular r:id="rId22"/>
      <p:bold r:id="rId23"/>
      <p:italic r:id="rId24"/>
      <p:boldItalic r:id="rId25"/>
    </p:embeddedFont>
    <p:embeddedFont>
      <p:font typeface="Rockwell" panose="02060603020205020403" pitchFamily="18" charset="0"/>
      <p:regular r:id="rId26"/>
      <p:bold r:id="rId27"/>
      <p:italic r:id="rId28"/>
      <p:boldItalic r:id="rId29"/>
    </p:embeddedFont>
  </p:embeddedFontLst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47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34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5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dhula ranganathan" userId="2a9802a4d64e603c" providerId="LiveId" clId="{9DD98E88-5490-474D-B533-E9B2E9179FEF}"/>
    <pc:docChg chg="modSld">
      <pc:chgData name="sadhula ranganathan" userId="2a9802a4d64e603c" providerId="LiveId" clId="{9DD98E88-5490-474D-B533-E9B2E9179FEF}" dt="2024-12-17T17:16:51.441" v="5" actId="2711"/>
      <pc:docMkLst>
        <pc:docMk/>
      </pc:docMkLst>
      <pc:sldChg chg="modSp mod">
        <pc:chgData name="sadhula ranganathan" userId="2a9802a4d64e603c" providerId="LiveId" clId="{9DD98E88-5490-474D-B533-E9B2E9179FEF}" dt="2024-12-17T17:16:51.441" v="5" actId="2711"/>
        <pc:sldMkLst>
          <pc:docMk/>
          <pc:sldMk cId="2366357971" sldId="281"/>
        </pc:sldMkLst>
        <pc:spChg chg="mod">
          <ac:chgData name="sadhula ranganathan" userId="2a9802a4d64e603c" providerId="LiveId" clId="{9DD98E88-5490-474D-B533-E9B2E9179FEF}" dt="2024-12-17T17:16:51.441" v="5" actId="2711"/>
          <ac:spMkLst>
            <pc:docMk/>
            <pc:sldMk cId="2366357971" sldId="281"/>
            <ac:spMk id="4" creationId="{3CA6E390-F5A3-5B47-6940-5B3DC864AE51}"/>
          </ac:spMkLst>
        </pc:spChg>
      </pc:sldChg>
      <pc:sldChg chg="modSp mod">
        <pc:chgData name="sadhula ranganathan" userId="2a9802a4d64e603c" providerId="LiveId" clId="{9DD98E88-5490-474D-B533-E9B2E9179FEF}" dt="2024-12-17T17:15:47.616" v="3" actId="1076"/>
        <pc:sldMkLst>
          <pc:docMk/>
          <pc:sldMk cId="1808991318" sldId="284"/>
        </pc:sldMkLst>
        <pc:spChg chg="mod">
          <ac:chgData name="sadhula ranganathan" userId="2a9802a4d64e603c" providerId="LiveId" clId="{9DD98E88-5490-474D-B533-E9B2E9179FEF}" dt="2024-12-17T17:15:47.616" v="3" actId="1076"/>
          <ac:spMkLst>
            <pc:docMk/>
            <pc:sldMk cId="1808991318" sldId="284"/>
            <ac:spMk id="6" creationId="{C0A24486-81FE-7016-00E1-5F61BAD0C91F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eg>
</file>

<file path=ppt/media/image16.png>
</file>

<file path=ppt/media/image17.svg>
</file>

<file path=ppt/media/image2.jpeg>
</file>

<file path=ppt/media/image3.jpeg>
</file>

<file path=ppt/media/image4.jpe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5270788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338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384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924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1803" y="4295775"/>
            <a:ext cx="9410700" cy="1150938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ru-RU" noProof="0"/>
              <a:t>Click to edit Master title style</a:t>
            </a:r>
            <a:endParaRPr lang="ru-RU" alt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1803" y="5230818"/>
            <a:ext cx="9410700" cy="503237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 altLang="ru-RU" noProof="0"/>
              <a:t>Click to edit Master subtitle style</a:t>
            </a:r>
            <a:endParaRPr lang="ru-RU" altLang="ru-RU" noProof="0"/>
          </a:p>
        </p:txBody>
      </p:sp>
    </p:spTree>
    <p:extLst>
      <p:ext uri="{BB962C8B-B14F-4D97-AF65-F5344CB8AC3E}">
        <p14:creationId xmlns:p14="http://schemas.microsoft.com/office/powerpoint/2010/main" val="159313287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7A460B7-7EB7-4E93-9FC5-10835B5CEAA9}" type="datetime1">
              <a:rPr lang="en-US" altLang="ru-RU"/>
              <a:pPr/>
              <a:t>12/17/2024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56138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2852" y="260350"/>
            <a:ext cx="2734733" cy="5905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4421" y="260350"/>
            <a:ext cx="8005233" cy="5905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9916AC4-597D-488A-9377-DF262E87D319}" type="datetime1">
              <a:rPr lang="en-US" altLang="ru-RU"/>
              <a:pPr/>
              <a:t>12/17/2024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194546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78" lvl="0" indent="-368281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354" lvl="1" indent="-342882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marL="1371532" lvl="2" indent="-342882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709" lvl="3" indent="-342882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5886" lvl="4" indent="-342882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062" lvl="5" indent="-342882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marL="3200240" lvl="6" indent="-342882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marL="3657418" lvl="7" indent="-342882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marL="4114594" lvl="8" indent="-342882"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848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178" indent="0" algn="ctr">
              <a:buNone/>
              <a:defRPr/>
            </a:lvl2pPr>
            <a:lvl3pPr marL="914354" indent="0" algn="ctr">
              <a:buNone/>
              <a:defRPr/>
            </a:lvl3pPr>
            <a:lvl4pPr marL="1371532" indent="0" algn="ctr">
              <a:buNone/>
              <a:defRPr/>
            </a:lvl4pPr>
            <a:lvl5pPr marL="1828709" indent="0" algn="ctr">
              <a:buNone/>
              <a:defRPr/>
            </a:lvl5pPr>
            <a:lvl6pPr marL="2285886" indent="0" algn="ctr">
              <a:buNone/>
              <a:defRPr/>
            </a:lvl6pPr>
            <a:lvl7pPr marL="2743062" indent="0" algn="ctr">
              <a:buNone/>
              <a:defRPr/>
            </a:lvl7pPr>
            <a:lvl8pPr marL="3200240" indent="0" algn="ctr">
              <a:buNone/>
              <a:defRPr/>
            </a:lvl8pPr>
            <a:lvl9pPr marL="3657418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9ED3122-56B1-463F-85B0-1DFE8A5FC7F7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1BD20A-749B-462F-AC68-BD66BF046CE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682051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8DF1FC5-3BEC-40E5-9335-6BAAF8D34D0B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CB9A8B-0934-45D5-B2E0-971B277D997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5784836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78" indent="0">
              <a:buNone/>
              <a:defRPr sz="1800"/>
            </a:lvl2pPr>
            <a:lvl3pPr marL="914354" indent="0">
              <a:buNone/>
              <a:defRPr sz="1600"/>
            </a:lvl3pPr>
            <a:lvl4pPr marL="1371532" indent="0">
              <a:buNone/>
              <a:defRPr sz="1400"/>
            </a:lvl4pPr>
            <a:lvl5pPr marL="1828709" indent="0">
              <a:buNone/>
              <a:defRPr sz="1400"/>
            </a:lvl5pPr>
            <a:lvl6pPr marL="2285886" indent="0">
              <a:buNone/>
              <a:defRPr sz="1400"/>
            </a:lvl6pPr>
            <a:lvl7pPr marL="2743062" indent="0">
              <a:buNone/>
              <a:defRPr sz="1400"/>
            </a:lvl7pPr>
            <a:lvl8pPr marL="3200240" indent="0">
              <a:buNone/>
              <a:defRPr sz="1400"/>
            </a:lvl8pPr>
            <a:lvl9pPr marL="3657418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7567889-7DD6-4FF0-914E-004F73B9C1EE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3DC94F-E739-41ED-A8E0-DE6077D3362A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6680433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44235" y="1600205"/>
            <a:ext cx="4417484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64917" y="1600205"/>
            <a:ext cx="4417483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0F24A27-6FEF-4A3F-84DD-5B5EB127218B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30EA4E-D48B-412E-8AF9-18F4F63B293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9802052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4619A26-EE3E-443A-8A3F-9A8E94BFB3A9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C8720D-3C3D-46D5-8855-16D640BB1746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2531181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B20F0C7-F7BF-4271-AC1A-019F022D1CA1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AEE97D-EFD1-4A2F-94A8-80F2B2CD6051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9209142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17A3FE-8029-41A6-9C9E-E0A79B81E52F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35C13D-08EF-4FB3-8DC0-A371F078EEF3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319968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5E3E8CD-A094-443C-BEE1-659078EFFAAD}" type="datetime1">
              <a:rPr lang="en-US" altLang="ru-RU"/>
              <a:pPr/>
              <a:t>12/17/2024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370909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78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C9CE5D-379E-4807-9AC5-9AC6D49E4DD8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99CC08-00F0-4012-96FD-91E6AA082D10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291098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78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ACE4A04-B54B-4E38-BA33-037905C03EC9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3AD3B4-EC2F-47C8-BDE7-21E9B813C865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469592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86E964-6A46-4A36-B2BA-CF750A3A17DE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FB9D89F-AE65-4E95-95E1-1694E6F0C8A0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7918756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23917" y="260355"/>
            <a:ext cx="2258483" cy="5865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4235" y="260355"/>
            <a:ext cx="6576484" cy="5865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D957A86-0474-4364-9D5A-E99A14BADF8C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E577B2-6B8D-4E1A-8B88-A316FD7A4DDA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5583485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78" lvl="0" indent="-368281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354" lvl="1" indent="-342882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marL="1371532" lvl="2" indent="-342882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709" lvl="3" indent="-342882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5886" lvl="4" indent="-342882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062" lvl="5" indent="-342882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marL="3200240" lvl="6" indent="-342882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marL="3657418" lvl="7" indent="-342882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marL="4114594" lvl="8" indent="-342882"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4049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CB4056E9-66E7-5F1C-E699-5C044981FCE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31803" y="4295775"/>
            <a:ext cx="9410700" cy="1150938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ru-RU" altLang="en-US" noProof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69C01414-BDD3-D57D-091E-9C41BDF4D17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431803" y="5230818"/>
            <a:ext cx="9410700" cy="503237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ru-RU" altLang="en-US" noProof="0"/>
          </a:p>
        </p:txBody>
      </p:sp>
    </p:spTree>
    <p:extLst>
      <p:ext uri="{BB962C8B-B14F-4D97-AF65-F5344CB8AC3E}">
        <p14:creationId xmlns:p14="http://schemas.microsoft.com/office/powerpoint/2010/main" val="1189095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43E3F-BECA-F406-C0CF-D7204E02B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7ADBA-46B8-13BD-6B41-36CF16E99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DD589-2878-2C3C-98DA-D31D42DD1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8DF1FC5-3BEC-40E5-9335-6BAAF8D34D0B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B876B-E591-CE76-B239-C08613830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89DA3-6326-A621-AD6C-2343E5001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CB9A8B-0934-45D5-B2E0-971B277D9974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7821041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86DF6-8856-1909-B322-7A8D57E75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3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30578F-D86C-320F-A4EB-4A30BAE64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8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178" indent="0">
              <a:buNone/>
              <a:defRPr sz="2000"/>
            </a:lvl2pPr>
            <a:lvl3pPr marL="914354" indent="0">
              <a:buNone/>
              <a:defRPr sz="1800"/>
            </a:lvl3pPr>
            <a:lvl4pPr marL="1371532" indent="0">
              <a:buNone/>
              <a:defRPr sz="1600"/>
            </a:lvl4pPr>
            <a:lvl5pPr marL="1828709" indent="0">
              <a:buNone/>
              <a:defRPr sz="1600"/>
            </a:lvl5pPr>
            <a:lvl6pPr marL="2285886" indent="0">
              <a:buNone/>
              <a:defRPr sz="1600"/>
            </a:lvl6pPr>
            <a:lvl7pPr marL="2743062" indent="0">
              <a:buNone/>
              <a:defRPr sz="1600"/>
            </a:lvl7pPr>
            <a:lvl8pPr marL="3200240" indent="0">
              <a:buNone/>
              <a:defRPr sz="1600"/>
            </a:lvl8pPr>
            <a:lvl9pPr marL="3657418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7CFF6-549A-0E9D-391D-CD38FB6D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7567889-7DD6-4FF0-914E-004F73B9C1EE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B948F-FC4C-74F4-61BF-27BEAFC01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B57D2-C4D5-216D-C826-FA4A4C2BE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3DC94F-E739-41ED-A8E0-DE6077D3362A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3997276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38079-7146-ACB9-01F4-C1EE5F0B5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D64A7-CE9D-937B-869A-D13974711C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421" y="2276480"/>
            <a:ext cx="5369983" cy="3889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0B7A4B-A2FB-49D1-3A7A-6831E5DB9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2276480"/>
            <a:ext cx="5369984" cy="3889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3A23FC-B5D8-A5FA-B65D-21BBA024D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0F24A27-6FEF-4A3F-84DD-5B5EB127218B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C0C3F-CC4A-EFE3-5DE2-B3B2B683D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EF82C-1A31-DDDE-1824-165303145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30EA4E-D48B-412E-8AF9-18F4F63B293C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9034052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35C88-9352-EA60-C1C0-A11D198A2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7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3A75D-2869-8118-4855-02DC812F1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319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14DF59-FC36-371D-7E16-F9D1396119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0319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B6D2CD-FC3D-306C-B12E-F10CD8897D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2230A0-6651-F4FC-1D81-7B9FA96E98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0FE04E-9B28-A482-E573-4BC53A2DD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4619A26-EE3E-443A-8A3F-9A8E94BFB3A9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62ED1F-247A-9E65-509C-C7E87F459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1B716E-7094-84D9-DF41-03DCEA53D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C8720D-3C3D-46D5-8855-16D640BB1746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320326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78" indent="0">
              <a:buNone/>
              <a:defRPr sz="1800"/>
            </a:lvl2pPr>
            <a:lvl3pPr marL="914354" indent="0">
              <a:buNone/>
              <a:defRPr sz="1600"/>
            </a:lvl3pPr>
            <a:lvl4pPr marL="1371532" indent="0">
              <a:buNone/>
              <a:defRPr sz="1400"/>
            </a:lvl4pPr>
            <a:lvl5pPr marL="1828709" indent="0">
              <a:buNone/>
              <a:defRPr sz="1400"/>
            </a:lvl5pPr>
            <a:lvl6pPr marL="2285886" indent="0">
              <a:buNone/>
              <a:defRPr sz="1400"/>
            </a:lvl6pPr>
            <a:lvl7pPr marL="2743062" indent="0">
              <a:buNone/>
              <a:defRPr sz="1400"/>
            </a:lvl7pPr>
            <a:lvl8pPr marL="3200240" indent="0">
              <a:buNone/>
              <a:defRPr sz="1400"/>
            </a:lvl8pPr>
            <a:lvl9pPr marL="3657418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BDFE384-114C-49A1-B70F-7DB08EB4F4F1}" type="datetime1">
              <a:rPr lang="en-US" altLang="ru-RU"/>
              <a:pPr/>
              <a:t>12/17/2024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897544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CE9C1-14F6-A428-7485-50414BE9E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13FAC-601F-3CB6-9487-DDBA53C35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B20F0C7-F7BF-4271-AC1A-019F022D1CA1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802E0E-3C41-AF03-E1BE-EA9DF4F2D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DF8AA5-928F-BD1E-5FCE-E27126805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AEE97D-EFD1-4A2F-94A8-80F2B2CD6051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7678205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518EE-4594-686F-0FAF-E28B64878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17A3FE-8029-41A6-9C9E-E0A79B81E52F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1E6853-0271-19BC-29D6-D7011BF44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3EB1F4-85F8-65D5-F2A9-771FE8770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35C13D-08EF-4FB3-8DC0-A371F078EEF3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2724888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4A8C8-BB9A-642F-A824-F44BF63A8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2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8BCC2-183E-CCA1-F750-1232E14DA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717" y="987430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B61E60-320E-BD2F-EE9B-7ECF2A8D31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21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A68356-128D-4EE5-532D-0A26D2DBE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C9CE5D-379E-4807-9AC5-9AC6D49E4DD8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FBFB44-8401-2A68-8A02-A3F4E5CDE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E912ED-CF5C-EB5E-AA08-69EF92129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99CC08-00F0-4012-96FD-91E6AA082D10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26075188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EAA97-E693-09E4-FE5D-92B638CEC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2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943B03-D3BF-8E72-F7B5-B7CE1CFC3F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717" y="987430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0DAB6C-2270-2D32-071C-71B3901F88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21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A81AD-4D24-F5DB-89EE-15DACF8AB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ACE4A04-B54B-4E38-BA33-037905C03EC9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9F64DB-304F-1593-AE00-CEB325921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16053D-9B64-46FB-343E-B1A633D2E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3AD3B4-EC2F-47C8-BDE7-21E9B813C865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7664724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1F773-FC29-602B-ADCA-6EF218A28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31D71-3196-80F7-E4F5-142FA75BFE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EE806-D120-C57E-C108-642CBDB4A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86E964-6A46-4A36-B2BA-CF750A3A17DE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D76A6-6FE9-5889-3872-01EAAA33E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BA5D0-0E3B-AC6A-77A7-7A87064C8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FB9D89F-AE65-4E95-95E1-1694E6F0C8A0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24138484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1E795D-5C8B-5F09-0CC2-C370B14E23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2852" y="260350"/>
            <a:ext cx="2734733" cy="5905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0144E3-2436-0625-342E-D7888F30A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4421" y="260350"/>
            <a:ext cx="8005233" cy="5905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65F7F-63D4-7B66-E530-E1CD5215E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D957A86-0474-4364-9D5A-E99A14BADF8C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82314-EBE3-8540-F3EC-2D4D64E86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5EBC4-B05E-9DDC-8C2E-68F9EEAFE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E577B2-6B8D-4E1A-8B88-A316FD7A4DDA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36897991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78" lvl="0" indent="-368281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354" lvl="1" indent="-342882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marL="1371532" lvl="2" indent="-342882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709" lvl="3" indent="-342882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5886" lvl="4" indent="-342882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062" lvl="5" indent="-342882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marL="3200240" lvl="6" indent="-342882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marL="3657418" lvl="7" indent="-342882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marL="4114594" lvl="8" indent="-342882"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656510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47FAB-F791-0B9D-F99F-A9DD435C9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67EDC1-AE36-ACCF-5E26-466684E11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7E480C-5221-F3D6-F8A6-DC570D7FC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C8104D-7BCD-4889-BE52-98D1A7029721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62B38-B864-67AB-6563-D2EA8917C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ED005-AD0B-E672-7E1D-84548C576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F82ADDF-A232-438E-916A-1DB7D5361035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3428349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E81AF-0F38-2E89-ADD5-21D39E20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BEF1C-2228-EA70-2390-32C52943C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83D7B-313A-2C7E-1C77-2D95FF21F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B8BB411-D4D7-4F9C-AECB-F60B56B445F7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9DF4C-66AA-3287-2BB8-728627E04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ABD08-F03D-82D9-F7BC-810DD44B8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CFD5FF-70B1-44FF-B472-83A3A822E27C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88611329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17E6B-6F4B-08DC-510F-36966FD99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3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DC2DE-8754-1916-0BD6-CD4F0D65F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8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178" indent="0">
              <a:buNone/>
              <a:defRPr sz="2000"/>
            </a:lvl2pPr>
            <a:lvl3pPr marL="914354" indent="0">
              <a:buNone/>
              <a:defRPr sz="1800"/>
            </a:lvl3pPr>
            <a:lvl4pPr marL="1371532" indent="0">
              <a:buNone/>
              <a:defRPr sz="1600"/>
            </a:lvl4pPr>
            <a:lvl5pPr marL="1828709" indent="0">
              <a:buNone/>
              <a:defRPr sz="1600"/>
            </a:lvl5pPr>
            <a:lvl6pPr marL="2285886" indent="0">
              <a:buNone/>
              <a:defRPr sz="1600"/>
            </a:lvl6pPr>
            <a:lvl7pPr marL="2743062" indent="0">
              <a:buNone/>
              <a:defRPr sz="1600"/>
            </a:lvl7pPr>
            <a:lvl8pPr marL="3200240" indent="0">
              <a:buNone/>
              <a:defRPr sz="1600"/>
            </a:lvl8pPr>
            <a:lvl9pPr marL="3657418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2B5C3-67EC-12FD-A16A-837185FA1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A12C05-24D4-4FD3-B23B-E3DF82BA7DD0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02B7B-7803-01D2-9BF7-F7A3F321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AF03E-1D9F-D2C6-365A-E6E2913C8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ADB323-AE15-40B1-82F6-112D3A8D3BF3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483973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4421" y="2276480"/>
            <a:ext cx="5369983" cy="3889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76480"/>
            <a:ext cx="5369984" cy="3889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0EDD52D-3F64-45E2-B51B-1AE39AA5B281}" type="datetime1">
              <a:rPr lang="en-US" altLang="ru-RU"/>
              <a:pPr/>
              <a:t>12/17/2024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846066"/>
      </p:ext>
    </p:extLst>
  </p:cSld>
  <p:clrMapOvr>
    <a:masterClrMapping/>
  </p:clrMapOvr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547AB-9F28-992A-52FC-CCBA3701A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58A8B-DF32-2F04-6AB9-814E69D24A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44235" y="1600205"/>
            <a:ext cx="4417484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BDBB6-2365-8538-538F-EEADDF907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64917" y="1600205"/>
            <a:ext cx="4417483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EADDB-0A0E-5D9D-D5FE-9B07D00A1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B5C3A38-5E60-4456-B564-BACEA3930DA2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F6BEFB-8BB4-2C5D-F8E8-6BAA6C0E3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1B0CEC-FC85-BBA6-CAEB-05324CA9D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4035BC-0423-418D-B430-43341D8288A4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36780593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26016-1B3C-AEF2-4CBF-AB60469DF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7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E0C58-BF69-F9A3-8549-0745B93C0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319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731B6-D76A-5F84-6CD8-BB88F293D2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0319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14C307-9CD4-0259-C4F8-7ED92CE2BB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49B73C-9FCA-AFB8-C8EF-A1CA699725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44972E-E8FD-5CE9-EADE-F401F4990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F1DB843-72CC-4B89-81CE-EF3C3CE0B13A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942F7-B738-C420-C38B-7DFF56AE2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E3244A-3545-722D-E968-F737C212F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D4A32F-12C8-44D7-8712-2D12D252036F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5789898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460D7-3A19-7FF1-66DD-CF565D9B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F432A8-DFD7-8243-2958-9DFADD588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CF35847-E2AB-48B3-A265-4FC46450AFEA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F97B2D-C21E-0457-1B34-0EF816AA5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3E9602-CED0-1A7A-A029-151B92DDF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F4359BC-0B1C-46EF-8F6D-479FCAD71C65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63964380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939A0D-7534-1D3D-8FAA-C7B42ADBB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DCD66FA-7C9F-4E0D-B169-8A44F0A1D3EB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B34FA5-EB55-D3D3-A35A-BB1A4A8D1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9C17A3-96EB-81A2-5ADE-59937AC59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C8DD46-8910-402E-AEB3-279B8DF6409A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7520965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E0BAC-236E-CC34-CF1A-7EFE5287D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2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DF6C6-1067-CB18-1FD4-D15CC551E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717" y="987430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60FCA3-4576-F915-4BD6-561A466725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21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DEC644-5BE1-1974-4065-713D1DE90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679244-B123-4DEA-99A4-4C9A06885544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2DFAF-87BE-1F33-FAB3-6FE4F42F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3FAF20-5CCC-96A5-BE34-DF302571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2A5789-E718-49AF-B761-1AAA298E4663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8013911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3E67F-E1B7-0D4B-7869-90D03C4F6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2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A9595B-605B-3DA5-A8EC-D00CB957E3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717" y="987430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D7B1D6-8715-0398-3576-41246CD77F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21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A83872-904C-8334-EE5D-4CA4AD5A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64BFC1B-BB59-4E68-8BB8-76DE156BD819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9D4973-6181-1A13-00DD-F32EE5C12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0D975E-9DEB-C5D8-FCF3-723046AFF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304941-7BEF-48DE-986D-A5CBF93F8EFB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52721143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9B624-D9F5-8AE4-A35A-5C0170AAB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A490D2-A7A7-21B8-C2D9-4D43A56B8B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00F11-4440-4B2F-30A3-A362625FF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0151875-142F-4784-91EA-844084081AD8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E039AD-8575-12DB-6156-9C0154643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08625-FC51-DF0C-64CB-E23F4E0C1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EE5A63-5961-485F-93BC-D35FDD99EDB2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62709869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166ACB-2FD6-C3E2-24B5-B477385D01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23917" y="260355"/>
            <a:ext cx="2258483" cy="5865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686FB0-A2AF-F7E0-64DE-BA16F37099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544235" y="260355"/>
            <a:ext cx="6576484" cy="5865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8E390-3759-ACCF-14D4-D7A539F47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2DA5A23-9596-4AAD-B3C0-C91934960569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5D5FF-E808-09FF-4CA7-1EADE8D83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25BDA-F84A-C6DF-E252-87C0285A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1716EB-A5EE-4503-B7A4-BB5C2B233A61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13954501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4E473-1053-4209-ADEF-979AAB50E191}" type="datetimeFigureOut">
              <a:rPr lang="en-IN" smtClean="0"/>
              <a:t>17-12-2024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9EA5-9FFE-4EB3-97C9-B905D3B86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421059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02104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6D077FA-A7C4-4AF1-B647-A93C2DE279CC}" type="datetime1">
              <a:rPr lang="en-US" altLang="ru-RU"/>
              <a:pPr/>
              <a:t>12/17/2024</a:t>
            </a:fld>
            <a:endParaRPr lang="en-GB" alt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536847"/>
      </p:ext>
    </p:extLst>
  </p:cSld>
  <p:clrMapOvr>
    <a:masterClrMapping/>
  </p:clrMapOvr>
  <p:hf sldNum="0"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67889-7DD6-4FF0-914E-004F73B9C1EE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DC94F-E739-41ED-A8E0-DE6077D3362A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07010448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7513256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5384728"/>
      </p:ext>
    </p:extLst>
  </p:cSld>
  <p:clrMapOvr>
    <a:masterClrMapping/>
  </p:clrMapOvr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0F0C7-F7BF-4271-AC1A-019F022D1CA1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altLang="ru-RU"/>
              <a:t>Designed by PoweredTemplate.com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EE97D-EFD1-4A2F-94A8-80F2B2CD6051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18371400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A3FE-8029-41A6-9C9E-E0A79B81E52F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altLang="ru-RU"/>
              <a:t>Designed by PoweredTemplate.com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5C13D-08EF-4FB3-8DC0-A371F078EEF3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5843493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7521630"/>
      </p:ext>
    </p:extLst>
  </p:cSld>
  <p:clrMapOvr>
    <a:masterClrMapping/>
  </p:clrMapOvr>
  <p:hf sldNum="0"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E4A04-B54B-4E38-BA33-037905C03EC9}" type="datetime1">
              <a:rPr lang="en-US" altLang="ru-RU" smtClean="0"/>
              <a:pPr/>
              <a:t>12/17/2024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AD3B4-EC2F-47C8-BDE7-21E9B813C865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17769234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2038419"/>
      </p:ext>
    </p:extLst>
  </p:cSld>
  <p:clrMapOvr>
    <a:masterClrMapping/>
  </p:clrMapOvr>
  <p:hf sldNum="0"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11882"/>
      </p:ext>
    </p:extLst>
  </p:cSld>
  <p:clrMapOvr>
    <a:masterClrMapping/>
  </p:clrMapOvr>
  <p:hf sldNum="0"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6236635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0C92617-5F1E-4753-8CD8-54FE955A2E85}" type="datetime1">
              <a:rPr lang="en-US" altLang="ru-RU"/>
              <a:pPr/>
              <a:t>12/17/2024</a:t>
            </a:fld>
            <a:endParaRPr lang="en-GB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6196148"/>
      </p:ext>
    </p:extLst>
  </p:cSld>
  <p:clrMapOvr>
    <a:masterClrMapping/>
  </p:clrMapOvr>
  <p:hf sldNum="0"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7401955"/>
      </p:ext>
    </p:extLst>
  </p:cSld>
  <p:clrMapOvr>
    <a:masterClrMapping/>
  </p:clrMapOvr>
  <p:hf sldNum="0"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715548"/>
      </p:ext>
    </p:extLst>
  </p:cSld>
  <p:clrMapOvr>
    <a:masterClrMapping/>
  </p:clrMapOvr>
  <p:hf sldNum="0"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051346"/>
      </p:ext>
    </p:extLst>
  </p:cSld>
  <p:clrMapOvr>
    <a:masterClrMapping/>
  </p:clrMapOvr>
  <p:hf sldNum="0"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114295"/>
      </p:ext>
    </p:extLst>
  </p:cSld>
  <p:clrMapOvr>
    <a:masterClrMapping/>
  </p:clrMapOvr>
  <p:hf sldNum="0"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0670516"/>
      </p:ext>
    </p:extLst>
  </p:cSld>
  <p:clrMapOvr>
    <a:masterClrMapping/>
  </p:clrMapOvr>
  <p:hf sldNum="0"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68291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377" lvl="1" indent="-342891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marL="1371566" lvl="2" indent="-342891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754" lvl="3" indent="-342891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5943" lvl="4" indent="-342891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131" lvl="5" indent="-342891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marL="3200320" lvl="6" indent="-342891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marL="3657509" lvl="7" indent="-342891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marL="4114697" lvl="8" indent="-342891">
              <a:spcBef>
                <a:spcPts val="600"/>
              </a:spcBef>
              <a:spcAft>
                <a:spcPts val="6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4380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B5147B5-D37E-40B1-A4E7-0E17B9B070AC}" type="datetime1">
              <a:rPr lang="en-US" altLang="ru-RU"/>
              <a:pPr/>
              <a:t>12/17/2024</a:t>
            </a:fld>
            <a:endParaRPr lang="en-GB" alt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5723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78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A01779-6C93-4FE2-A7DC-5DD2EA24E977}" type="datetime1">
              <a:rPr lang="en-US" altLang="ru-RU"/>
              <a:pPr/>
              <a:t>12/17/2024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639581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78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0CF342B-7C14-4956-AA8A-086B52D9C24A}" type="datetime1">
              <a:rPr lang="en-US" altLang="ru-RU"/>
              <a:pPr/>
              <a:t>12/17/2024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82441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6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4.xml"/><Relationship Id="rId2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63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57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24421" y="260350"/>
            <a:ext cx="10943167" cy="115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  <a:endParaRPr lang="ru-RU" alt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4421" y="2276480"/>
            <a:ext cx="10943167" cy="388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  <a:endParaRPr lang="ru-RU" altLang="ru-RU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93"/>
            <a:ext cx="28448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b="0">
                <a:solidFill>
                  <a:schemeClr val="bg1"/>
                </a:solidFill>
                <a:latin typeface="+mn-lt"/>
              </a:defRPr>
            </a:lvl1pPr>
          </a:lstStyle>
          <a:p>
            <a:fld id="{9FBC8852-0523-470E-ADF2-D858009DB621}" type="datetime1">
              <a:rPr lang="en-US" altLang="ru-RU"/>
              <a:pPr/>
              <a:t>12/17/2024</a:t>
            </a:fld>
            <a:endParaRPr lang="en-GB" altLang="ru-RU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453193"/>
            <a:ext cx="38608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53193"/>
            <a:ext cx="28448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b="0">
                <a:solidFill>
                  <a:schemeClr val="bg1"/>
                </a:solidFill>
                <a:latin typeface="+mn-lt"/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857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5pPr>
      <a:lvl6pPr marL="457178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6pPr>
      <a:lvl7pPr marL="914354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7pPr>
      <a:lvl8pPr marL="1371532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8pPr>
      <a:lvl9pPr marL="1828709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9pPr>
    </p:titleStyle>
    <p:bodyStyle>
      <a:lvl1pPr marL="342882" indent="-342882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bg1"/>
          </a:solidFill>
          <a:latin typeface="+mn-lt"/>
          <a:ea typeface="+mn-ea"/>
          <a:cs typeface="+mn-cs"/>
        </a:defRPr>
      </a:lvl1pPr>
      <a:lvl2pPr marL="742913" indent="-285737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2pPr>
      <a:lvl3pPr marL="1142942" indent="-228589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bg1"/>
          </a:solidFill>
          <a:latin typeface="+mn-lt"/>
        </a:defRPr>
      </a:lvl3pPr>
      <a:lvl4pPr marL="1600120" indent="-228589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057298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14474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652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8829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006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ru-RU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44237" y="260350"/>
            <a:ext cx="9023351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  <a:endParaRPr lang="ru-RU" altLang="ru-RU"/>
          </a:p>
        </p:txBody>
      </p:sp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44237" y="1600205"/>
            <a:ext cx="9038167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  <a:endParaRPr lang="ru-RU" altLang="ru-RU"/>
          </a:p>
        </p:txBody>
      </p:sp>
      <p:sp>
        <p:nvSpPr>
          <p:cNvPr id="1904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93"/>
            <a:ext cx="28448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b="0">
                <a:solidFill>
                  <a:srgbClr val="000000"/>
                </a:solidFill>
                <a:latin typeface="+mn-lt"/>
              </a:defRPr>
            </a:lvl1pPr>
          </a:lstStyle>
          <a:p>
            <a:fld id="{C45D8C89-2A4E-4813-8FEF-6BED87DC06DC}" type="datetime1">
              <a:rPr lang="en-US" altLang="ru-RU"/>
              <a:pPr/>
              <a:t>12/17/2024</a:t>
            </a:fld>
            <a:endParaRPr lang="ru-RU" altLang="ru-RU"/>
          </a:p>
        </p:txBody>
      </p:sp>
      <p:sp>
        <p:nvSpPr>
          <p:cNvPr id="1904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453193"/>
            <a:ext cx="38608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b="0">
                <a:solidFill>
                  <a:srgbClr val="000000"/>
                </a:solidFill>
                <a:latin typeface="+mn-lt"/>
              </a:defRPr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1904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53193"/>
            <a:ext cx="28448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b="0">
                <a:latin typeface="+mn-lt"/>
              </a:defRPr>
            </a:lvl1pPr>
          </a:lstStyle>
          <a:p>
            <a:fld id="{8E5C7B8B-D38D-42FC-8811-F67898F4FD5F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848608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5pPr>
      <a:lvl6pPr marL="457178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6pPr>
      <a:lvl7pPr marL="914354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7pPr>
      <a:lvl8pPr marL="1371532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8pPr>
      <a:lvl9pPr marL="1828709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itchFamily="18" charset="0"/>
        </a:defRPr>
      </a:lvl9pPr>
    </p:titleStyle>
    <p:bodyStyle>
      <a:lvl1pPr marL="342882" indent="-342882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13" indent="-285737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2942" indent="-228589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120" indent="-228589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298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474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652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8829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006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0CFA401A-582B-ABC9-8020-5E7C4C2782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4421" y="260350"/>
            <a:ext cx="10943167" cy="115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ru-RU" alt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2B5153F6-8613-9164-8FB2-E25115524F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24421" y="2276480"/>
            <a:ext cx="10943167" cy="388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ru-RU" altLang="en-US"/>
          </a:p>
        </p:txBody>
      </p:sp>
      <p:sp>
        <p:nvSpPr>
          <p:cNvPr id="1035" name="Rectangle 11">
            <a:extLst>
              <a:ext uri="{FF2B5EF4-FFF2-40B4-BE49-F238E27FC236}">
                <a16:creationId xmlns:a16="http://schemas.microsoft.com/office/drawing/2014/main" id="{01E7428D-CA41-2D30-6901-FCF34ADB0459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93"/>
            <a:ext cx="28448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b="0">
                <a:solidFill>
                  <a:schemeClr val="bg1"/>
                </a:solidFill>
                <a:latin typeface="+mn-lt"/>
              </a:defRPr>
            </a:lvl1pPr>
          </a:lstStyle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1036" name="Rectangle 12">
            <a:extLst>
              <a:ext uri="{FF2B5EF4-FFF2-40B4-BE49-F238E27FC236}">
                <a16:creationId xmlns:a16="http://schemas.microsoft.com/office/drawing/2014/main" id="{30DB8583-3175-2BD1-5C16-02AD5BD4493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453193"/>
            <a:ext cx="38608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1037" name="Rectangle 13">
            <a:extLst>
              <a:ext uri="{FF2B5EF4-FFF2-40B4-BE49-F238E27FC236}">
                <a16:creationId xmlns:a16="http://schemas.microsoft.com/office/drawing/2014/main" id="{BF9C5DC9-404D-5C4F-AFA1-BCE34C88745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53193"/>
            <a:ext cx="28448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b="0">
                <a:solidFill>
                  <a:schemeClr val="bg1"/>
                </a:solidFill>
                <a:latin typeface="+mn-lt"/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590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5pPr>
      <a:lvl6pPr marL="457178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6pPr>
      <a:lvl7pPr marL="914354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7pPr>
      <a:lvl8pPr marL="1371532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8pPr>
      <a:lvl9pPr marL="1828709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9pPr>
    </p:titleStyle>
    <p:bodyStyle>
      <a:lvl1pPr marL="342882" indent="-342882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13" indent="-285737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2942" indent="-228589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120" indent="-228589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298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1516B420-1BCB-DC29-08B3-252B326BB1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544237" y="260350"/>
            <a:ext cx="9023351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ru-RU" altLang="en-US"/>
          </a:p>
        </p:txBody>
      </p:sp>
      <p:sp>
        <p:nvSpPr>
          <p:cNvPr id="190467" name="Rectangle 3">
            <a:extLst>
              <a:ext uri="{FF2B5EF4-FFF2-40B4-BE49-F238E27FC236}">
                <a16:creationId xmlns:a16="http://schemas.microsoft.com/office/drawing/2014/main" id="{1F16E9DF-9ECF-F42D-EED0-90D9DE15DD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4237" y="1600205"/>
            <a:ext cx="9038167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ru-RU" altLang="en-US"/>
          </a:p>
        </p:txBody>
      </p:sp>
      <p:sp>
        <p:nvSpPr>
          <p:cNvPr id="190468" name="Rectangle 4">
            <a:extLst>
              <a:ext uri="{FF2B5EF4-FFF2-40B4-BE49-F238E27FC236}">
                <a16:creationId xmlns:a16="http://schemas.microsoft.com/office/drawing/2014/main" id="{44718E6E-E892-D333-3770-02D352363416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453193"/>
            <a:ext cx="28448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b="0">
                <a:solidFill>
                  <a:srgbClr val="000000"/>
                </a:solidFill>
                <a:latin typeface="+mn-lt"/>
              </a:defRPr>
            </a:lvl1pPr>
          </a:lstStyle>
          <a:p>
            <a:fld id="{882ABBD0-E4E9-48BB-BD29-48585A55CB2E}" type="datetime1">
              <a:rPr lang="en-US" altLang="en-US"/>
              <a:pPr/>
              <a:t>12/17/2024</a:t>
            </a:fld>
            <a:endParaRPr lang="ru-RU" altLang="en-US"/>
          </a:p>
        </p:txBody>
      </p:sp>
      <p:sp>
        <p:nvSpPr>
          <p:cNvPr id="190469" name="Rectangle 5">
            <a:extLst>
              <a:ext uri="{FF2B5EF4-FFF2-40B4-BE49-F238E27FC236}">
                <a16:creationId xmlns:a16="http://schemas.microsoft.com/office/drawing/2014/main" id="{97C6C2FD-3A48-C417-8F34-42D8D0A9D37E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453193"/>
            <a:ext cx="38608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b="0">
                <a:solidFill>
                  <a:srgbClr val="000000"/>
                </a:solidFill>
                <a:latin typeface="+mn-lt"/>
              </a:defRPr>
            </a:lvl1pPr>
          </a:lstStyle>
          <a:p>
            <a:r>
              <a:rPr lang="ru-RU" altLang="en-US"/>
              <a:t>Designed by PoweredTemplate.com</a:t>
            </a:r>
          </a:p>
        </p:txBody>
      </p:sp>
      <p:sp>
        <p:nvSpPr>
          <p:cNvPr id="190470" name="Rectangle 6">
            <a:extLst>
              <a:ext uri="{FF2B5EF4-FFF2-40B4-BE49-F238E27FC236}">
                <a16:creationId xmlns:a16="http://schemas.microsoft.com/office/drawing/2014/main" id="{86CD4490-3478-52F5-957B-8092B63B1A42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53193"/>
            <a:ext cx="28448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b="0">
                <a:latin typeface="+mn-lt"/>
              </a:defRPr>
            </a:lvl1pPr>
          </a:lstStyle>
          <a:p>
            <a:fld id="{38F4C9D9-364A-47AD-953C-D13CB4C600AC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270241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5pPr>
      <a:lvl6pPr marL="457178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6pPr>
      <a:lvl7pPr marL="914354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7pPr>
      <a:lvl8pPr marL="1371532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8pPr>
      <a:lvl9pPr marL="1828709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00"/>
          </a:solidFill>
          <a:latin typeface="Georgia" panose="02040502050405020303" pitchFamily="18" charset="0"/>
        </a:defRPr>
      </a:lvl9pPr>
    </p:titleStyle>
    <p:bodyStyle>
      <a:lvl1pPr marL="342882" indent="-342882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13" indent="-285737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C8852-0523-470E-ADF2-D858009DB621}" type="datetime1">
              <a:rPr lang="en-US" altLang="ru-RU" smtClean="0"/>
              <a:pPr/>
              <a:t>12/17/2024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10858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  <p:sldLayoutId id="2147483890" r:id="rId14"/>
    <p:sldLayoutId id="2147483891" r:id="rId15"/>
    <p:sldLayoutId id="2147483892" r:id="rId16"/>
    <p:sldLayoutId id="2147483893" r:id="rId17"/>
    <p:sldLayoutId id="2147483894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33370&amp;picture=blue-and-red&amp;large=1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3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3.xml"/><Relationship Id="rId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69CE41-4596-C464-9BD1-91F40DA55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7B95B7-1393-4554-EEEF-61A3A6AE7F93}"/>
              </a:ext>
            </a:extLst>
          </p:cNvPr>
          <p:cNvSpPr txBox="1"/>
          <p:nvPr/>
        </p:nvSpPr>
        <p:spPr>
          <a:xfrm>
            <a:off x="275772" y="2505670"/>
            <a:ext cx="1219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Ambulance Detection System </a:t>
            </a:r>
            <a:endParaRPr lang="en-IN" sz="54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7637384-9701-7D19-7313-A4587952E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93018"/>
            <a:ext cx="6924222" cy="1564982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IN" sz="4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IN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</a:t>
            </a:r>
            <a:r>
              <a:rPr lang="en-IN" sz="4400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Ranganathan</a:t>
            </a:r>
            <a:r>
              <a:rPr lang="en-IN" sz="4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IN" sz="4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:</a:t>
            </a: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</a:t>
            </a:r>
            <a:r>
              <a:rPr lang="en-IN" sz="4400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Krishna</a:t>
            </a:r>
            <a:r>
              <a:rPr lang="en-IN" sz="4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Babu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4D92AA-F148-C5F5-D697-DD44842C0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962150" cy="15649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7694EC6-9BE8-109A-00A2-D9AF86A245CF}"/>
              </a:ext>
            </a:extLst>
          </p:cNvPr>
          <p:cNvSpPr/>
          <p:nvPr/>
        </p:nvSpPr>
        <p:spPr>
          <a:xfrm>
            <a:off x="1962150" y="0"/>
            <a:ext cx="10229850" cy="156498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LAKIREDDY BALI REDDY COLLEGE OF ENGINEERING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1F50DC-550B-9140-7D1A-ED6A340B1284}"/>
              </a:ext>
            </a:extLst>
          </p:cNvPr>
          <p:cNvSpPr/>
          <p:nvPr/>
        </p:nvSpPr>
        <p:spPr>
          <a:xfrm>
            <a:off x="7391400" y="6248400"/>
            <a:ext cx="4800600" cy="5143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rgbClr val="002060"/>
                </a:solidFill>
              </a:rPr>
              <a:t>TARAS INTENSHIP PROJECT PPT</a:t>
            </a:r>
          </a:p>
        </p:txBody>
      </p:sp>
    </p:spTree>
    <p:extLst>
      <p:ext uri="{BB962C8B-B14F-4D97-AF65-F5344CB8AC3E}">
        <p14:creationId xmlns:p14="http://schemas.microsoft.com/office/powerpoint/2010/main" val="4197264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635E1F3-3DEA-27F5-7B3D-0D077A23C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A24486-81FE-7016-00E1-5F61BAD0C91F}"/>
              </a:ext>
            </a:extLst>
          </p:cNvPr>
          <p:cNvSpPr txBox="1"/>
          <p:nvPr/>
        </p:nvSpPr>
        <p:spPr>
          <a:xfrm>
            <a:off x="2458524" y="2166618"/>
            <a:ext cx="7658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9600" b="1" dirty="0">
                <a:solidFill>
                  <a:srgbClr val="FFC000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THANK YOU</a:t>
            </a:r>
            <a:endParaRPr lang="en-IN" dirty="0">
              <a:solidFill>
                <a:srgbClr val="FFC000"/>
              </a:solidFill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2C9CF0-82D6-066C-C012-C4D4F1CB4EC7}"/>
              </a:ext>
            </a:extLst>
          </p:cNvPr>
          <p:cNvSpPr txBox="1"/>
          <p:nvPr/>
        </p:nvSpPr>
        <p:spPr>
          <a:xfrm>
            <a:off x="0" y="6114544"/>
            <a:ext cx="1130617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DONE BY </a:t>
            </a:r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</a:t>
            </a:r>
            <a:r>
              <a:rPr lang="en-IN" sz="4000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Ranganathan</a:t>
            </a:r>
            <a:r>
              <a:rPr lang="en-IN" sz="4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IN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S.</a:t>
            </a:r>
            <a:r>
              <a:rPr lang="en-IN" sz="4000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Krishna</a:t>
            </a:r>
            <a:r>
              <a:rPr lang="en-IN" sz="40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Babu</a:t>
            </a:r>
            <a:endParaRPr lang="en-IN" sz="4000" dirty="0"/>
          </a:p>
        </p:txBody>
      </p:sp>
      <p:pic>
        <p:nvPicPr>
          <p:cNvPr id="22" name="Graphic 21" descr="Ambulance">
            <a:extLst>
              <a:ext uri="{FF2B5EF4-FFF2-40B4-BE49-F238E27FC236}">
                <a16:creationId xmlns:a16="http://schemas.microsoft.com/office/drawing/2014/main" id="{0D7F2AD7-5AF5-9EBC-8530-D543A29FBB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35570"/>
            <a:ext cx="2458524" cy="2458524"/>
          </a:xfrm>
          <a:prstGeom prst="rect">
            <a:avLst/>
          </a:prstGeom>
        </p:spPr>
      </p:pic>
      <p:pic>
        <p:nvPicPr>
          <p:cNvPr id="23" name="Graphic 22" descr="Ambulance">
            <a:extLst>
              <a:ext uri="{FF2B5EF4-FFF2-40B4-BE49-F238E27FC236}">
                <a16:creationId xmlns:a16="http://schemas.microsoft.com/office/drawing/2014/main" id="{701DACEA-6DE5-1B55-BD86-2C685C2690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33476" y="3187999"/>
            <a:ext cx="2458524" cy="245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91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142551"/>
            <a:ext cx="8229600" cy="4862400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Traffic congestion is a severe problem in most of the cities across the world. It is caused by delay in signal, inappropriate timing of traffic signaling etc.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Therefore, for optimizing traffic control, there is an increasing demand in systematic quick automatic system.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the techniques of Image processing by capturing the images from the camera placed at the traffic signal, t</a:t>
            </a:r>
            <a:r>
              <a:rPr lang="en-US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 signal timing changes automatically on sensing the traffic density at the junction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33705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700" y="593368"/>
            <a:ext cx="8520600" cy="629147"/>
          </a:xfrm>
        </p:spPr>
        <p:txBody>
          <a:bodyPr>
            <a:normAutofit/>
          </a:bodyPr>
          <a:lstStyle/>
          <a:p>
            <a:pPr algn="ctr"/>
            <a:r>
              <a:rPr lang="en-US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356867"/>
            <a:ext cx="8229600" cy="48624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is to measure the density of traffic using Computer Vision in a Individual Lane.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The Presence of Ambulance in a Single Lane using Computer Vision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The Presence of Ambulance in Multiple Lane using Computer Vision.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Prioritize Lane Based on Distance Between Ambulance and Traffic Light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implement the Detection of Ambulance from sound using acoustic sensor.</a:t>
            </a:r>
            <a:endParaRPr lang="en-US" i="1" dirty="0">
              <a:latin typeface="Times New Roman" panose="02020603050405020304" pitchFamily="18" charset="0"/>
              <a:ea typeface="Palatino Linotype"/>
              <a:cs typeface="Times New Roman" panose="02020603050405020304" pitchFamily="18" charset="0"/>
              <a:sym typeface="Palatino Linotype"/>
            </a:endParaRPr>
          </a:p>
        </p:txBody>
      </p:sp>
    </p:spTree>
    <p:extLst>
      <p:ext uri="{BB962C8B-B14F-4D97-AF65-F5344CB8AC3E}">
        <p14:creationId xmlns:p14="http://schemas.microsoft.com/office/powerpoint/2010/main" val="187432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88896" algn="ctr"/>
            <a:r>
              <a:rPr lang="en-I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Ambulance Detection using Image Processing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373DC7-0265-40B4-8030-A72081491B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35700" y="1241686"/>
            <a:ext cx="8520600" cy="4782044"/>
          </a:xfrm>
        </p:spPr>
        <p:txBody>
          <a:bodyPr>
            <a:normAutofit lnSpcReduction="10000"/>
          </a:bodyPr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Ambulance is Detected Using Yolo.</a:t>
            </a:r>
          </a:p>
          <a:p>
            <a:pPr marL="88896" indent="0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 is an algorithm that detects and recognizes various objects in a picture (in real-time). Object detection in YOLOV3 is done as a regression problem and provides the class probabilities of the detected images.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First, We Need to Train Our Model with Lot Images. I Took 446 Images of ambulance to train the Model.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Then, I Use Google Collab to Train The Model. Since Google Collab is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free to run and Train image model.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4 hours of training in Google collab, our model able to detect ambulance in video.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251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7E414-BB26-95CD-1B59-CBC727C0D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0"/>
            <a:ext cx="10353761" cy="1326321"/>
          </a:xfrm>
        </p:spPr>
        <p:txBody>
          <a:bodyPr/>
          <a:lstStyle/>
          <a:p>
            <a:r>
              <a:rPr lang="en-IN" dirty="0"/>
              <a:t>YOLO V3 MODEL WORKING PRINCIPAL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D97F1B-35CF-7AF5-9F30-9ADABB417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94" y="1066800"/>
            <a:ext cx="10364412" cy="541019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91882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DEF2D-9AFB-6A48-C3A5-0E05F029B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WORKING PRINCIPAL OF THE YOLO-V3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A6E390-F5A3-5B47-6940-5B3DC864AE51}"/>
              </a:ext>
            </a:extLst>
          </p:cNvPr>
          <p:cNvSpPr txBox="1"/>
          <p:nvPr/>
        </p:nvSpPr>
        <p:spPr>
          <a:xfrm>
            <a:off x="292100" y="1770440"/>
            <a:ext cx="117094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b="0" i="0" dirty="0">
                <a:solidFill>
                  <a:srgbClr val="EEF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YOLOv3 (You Only Look Once version 3) works by dividing an input image into a grid and then using a convolutional neural network (CNN) called Darknet-53 to predict bounding boxes and class probabilities for objects within each grid cell, essentially performing object detection in a single pass through the network, allowing for real-time detection; its structure consists of a backbone (feature extraction), a neck (feature fusion), and a head (prediction layers) where it outputs bounding boxes and class scores for each detected object, utilizing anchor boxes to guide the prediction of object sizes and locations across multiple scales. 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357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572114"/>
            <a:ext cx="8229600" cy="683700"/>
          </a:xfrm>
        </p:spPr>
        <p:txBody>
          <a:bodyPr/>
          <a:lstStyle/>
          <a:p>
            <a:pPr algn="ctr"/>
            <a:r>
              <a:rPr lang="en-US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356863"/>
            <a:ext cx="8229600" cy="48624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End, we able to measure the Traffic density and detect the ambulance in traffic using Image Processing.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E48749-3D6D-4F50-B66D-50A7A0C486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732" b="24724"/>
          <a:stretch/>
        </p:blipFill>
        <p:spPr>
          <a:xfrm>
            <a:off x="1660541" y="4496283"/>
            <a:ext cx="2724347" cy="17493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720464-C8ED-49F8-9161-56BAFC71C5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2600"/>
          <a:stretch/>
        </p:blipFill>
        <p:spPr>
          <a:xfrm>
            <a:off x="4705550" y="2398400"/>
            <a:ext cx="2460249" cy="19806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4FABD8-F1FC-4087-99E8-59AA7E3EB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8751" y="2398401"/>
            <a:ext cx="2972432" cy="16762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0D81D2-8F7D-4F5F-8BFF-FBDFFF54BC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7227" y="4588547"/>
            <a:ext cx="3213959" cy="15105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0EA5242-C8E3-481C-9F35-B10ADF634B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60544" y="2398401"/>
            <a:ext cx="2880613" cy="182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633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920086-54BA-89D7-2940-0D442DEBD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85" y="1611457"/>
            <a:ext cx="5167086" cy="467346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AD42088-3B64-A2F4-9D7A-D1B0C0E72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963" y="285136"/>
            <a:ext cx="12624618" cy="1326321"/>
          </a:xfrm>
        </p:spPr>
        <p:txBody>
          <a:bodyPr>
            <a:normAutofit/>
          </a:bodyPr>
          <a:lstStyle/>
          <a:p>
            <a:pPr algn="l"/>
            <a:r>
              <a:rPr lang="en-IN" sz="3200" dirty="0"/>
              <a:t>ENHANCE IDEA AND TRAFFIC SIGNAL MANAGEMENT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C7FE48-5309-99D1-CA42-9E165290A128}"/>
              </a:ext>
            </a:extLst>
          </p:cNvPr>
          <p:cNvSpPr txBox="1"/>
          <p:nvPr/>
        </p:nvSpPr>
        <p:spPr>
          <a:xfrm>
            <a:off x="5406571" y="2068623"/>
            <a:ext cx="6487884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The </a:t>
            </a:r>
            <a:r>
              <a:rPr lang="en-US" sz="2400" b="1" dirty="0"/>
              <a:t>Ambulance Detection and Traffic Management System</a:t>
            </a:r>
            <a:r>
              <a:rPr lang="en-US" sz="2400" dirty="0"/>
              <a:t> </a:t>
            </a:r>
            <a:r>
              <a:rPr lang="en-US" sz="2800" dirty="0"/>
              <a:t>uses</a:t>
            </a:r>
            <a:r>
              <a:rPr lang="en-US" sz="2400" dirty="0"/>
              <a:t> AI models like </a:t>
            </a:r>
            <a:r>
              <a:rPr lang="en-US" sz="2400" b="1" dirty="0"/>
              <a:t>YOLOv3</a:t>
            </a:r>
            <a:r>
              <a:rPr lang="en-US" sz="2400" dirty="0"/>
              <a:t> to identify ambulances through cameras and automatically switch traffic lights to green, ensuring smooth passage for emergency vehicles. This IoT-enabled system enhances emergency response times by prioritizing ambulance movement while managing other traffic efficiently.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600619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D16B32-76FF-7E3F-3D1B-FF0A8E567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20" y="1383471"/>
            <a:ext cx="6251380" cy="484386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63A616B-8529-6DBB-23D5-45D168708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7150"/>
            <a:ext cx="10353761" cy="1326321"/>
          </a:xfrm>
        </p:spPr>
        <p:txBody>
          <a:bodyPr>
            <a:normAutofit/>
          </a:bodyPr>
          <a:lstStyle/>
          <a:p>
            <a:r>
              <a:rPr lang="en-IN" sz="4000" dirty="0"/>
              <a:t>IMPROVEMENT OPPORTUNITY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C7ED5C-97A6-78BD-CD1F-F4F27DF0373F}"/>
              </a:ext>
            </a:extLst>
          </p:cNvPr>
          <p:cNvSpPr txBox="1"/>
          <p:nvPr/>
        </p:nvSpPr>
        <p:spPr>
          <a:xfrm>
            <a:off x="6400800" y="1383471"/>
            <a:ext cx="57912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/>
              <a:t>To identify ambulances through cameras and automatically switch traffic lights to green, ensuring smooth passage for emergency vehicles. This IoT-enabled system enhances emergency response times by prioritizing ambulance movement while managing other traffic efficiently.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42950036"/>
      </p:ext>
    </p:extLst>
  </p:cSld>
  <p:clrMapOvr>
    <a:masterClrMapping/>
  </p:clrMapOvr>
</p:sld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template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Custom Design 4">
      <a:dk1>
        <a:srgbClr val="000000"/>
      </a:dk1>
      <a:lt1>
        <a:srgbClr val="DEF6F1"/>
      </a:lt1>
      <a:dk2>
        <a:srgbClr val="000000"/>
      </a:dk2>
      <a:lt2>
        <a:srgbClr val="969696"/>
      </a:lt2>
      <a:accent1>
        <a:srgbClr val="FFFFFF"/>
      </a:accent1>
      <a:accent2>
        <a:srgbClr val="8DC6FF"/>
      </a:accent2>
      <a:accent3>
        <a:srgbClr val="ECFAF7"/>
      </a:accent3>
      <a:accent4>
        <a:srgbClr val="000000"/>
      </a:accent4>
      <a:accent5>
        <a:srgbClr val="FFFFFF"/>
      </a:accent5>
      <a:accent6>
        <a:srgbClr val="7FB3E7"/>
      </a:accent6>
      <a:hlink>
        <a:srgbClr val="0066CC"/>
      </a:hlink>
      <a:folHlink>
        <a:srgbClr val="00A800"/>
      </a:folHlink>
    </a:clrScheme>
    <a:fontScheme name="Custom Desig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template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ustom Design">
  <a:themeElements>
    <a:clrScheme name="Custom Design 4">
      <a:dk1>
        <a:srgbClr val="000000"/>
      </a:dk1>
      <a:lt1>
        <a:srgbClr val="DEF6F1"/>
      </a:lt1>
      <a:dk2>
        <a:srgbClr val="000000"/>
      </a:dk2>
      <a:lt2>
        <a:srgbClr val="969696"/>
      </a:lt2>
      <a:accent1>
        <a:srgbClr val="FFFFFF"/>
      </a:accent1>
      <a:accent2>
        <a:srgbClr val="8DC6FF"/>
      </a:accent2>
      <a:accent3>
        <a:srgbClr val="ECFAF7"/>
      </a:accent3>
      <a:accent4>
        <a:srgbClr val="000000"/>
      </a:accent4>
      <a:accent5>
        <a:srgbClr val="FFFFFF"/>
      </a:accent5>
      <a:accent6>
        <a:srgbClr val="7FB3E7"/>
      </a:accent6>
      <a:hlink>
        <a:srgbClr val="0066CC"/>
      </a:hlink>
      <a:folHlink>
        <a:srgbClr val="00A800"/>
      </a:folHlink>
    </a:clrScheme>
    <a:fontScheme name="Custom Desig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6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1766</TotalTime>
  <Words>537</Words>
  <Application>Microsoft Office PowerPoint</Application>
  <PresentationFormat>Widescreen</PresentationFormat>
  <Paragraphs>41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Times New Roman</vt:lpstr>
      <vt:lpstr>Georgia</vt:lpstr>
      <vt:lpstr>Bookman Old Style</vt:lpstr>
      <vt:lpstr>Arial</vt:lpstr>
      <vt:lpstr>Rockwell</vt:lpstr>
      <vt:lpstr>Wingdings</vt:lpstr>
      <vt:lpstr>Algerian</vt:lpstr>
      <vt:lpstr>template</vt:lpstr>
      <vt:lpstr>Custom Design</vt:lpstr>
      <vt:lpstr>1_template</vt:lpstr>
      <vt:lpstr>1_Custom Design</vt:lpstr>
      <vt:lpstr>Damask</vt:lpstr>
      <vt:lpstr>TEAM : S.Ranganathan               : S.Krishna Babu</vt:lpstr>
      <vt:lpstr>Abstract</vt:lpstr>
      <vt:lpstr>Objectives</vt:lpstr>
      <vt:lpstr>Ambulance Detection using Image Processing</vt:lpstr>
      <vt:lpstr>YOLO V3 MODEL WORKING PRINCIPAL</vt:lpstr>
      <vt:lpstr>WORKING PRINCIPAL OF THE YOLO-V3</vt:lpstr>
      <vt:lpstr>Result</vt:lpstr>
      <vt:lpstr>ENHANCE IDEA AND TRAFFIC SIGNAL MANAGEMENT </vt:lpstr>
      <vt:lpstr>IMPROVEMENT OPPORTUNITY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 871 Project Work Type the Project Title Here</dc:title>
  <dc:creator>Tony Varkey</dc:creator>
  <cp:lastModifiedBy>sadhula ranganathan</cp:lastModifiedBy>
  <cp:revision>20</cp:revision>
  <dcterms:modified xsi:type="dcterms:W3CDTF">2024-12-17T17:17:04Z</dcterms:modified>
</cp:coreProperties>
</file>